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117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295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FigmaDev Accelerator: AI-Powered Design-to-Code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21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Bridging the gap between design and development with AI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5659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1157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5799" y="5289233"/>
            <a:ext cx="1316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139690"/>
            <a:ext cx="2257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Advik Sarang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5776" y="620554"/>
            <a:ext cx="6666667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Value &amp; ROI - By the Numbers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495776" y="136862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4x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3642241" y="201299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 Increase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95776" y="233029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UI implementation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5776" y="305264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$110K+</a:t>
            </a:r>
            <a:endParaRPr lang="en-US" sz="3650" dirty="0"/>
          </a:p>
        </p:txBody>
      </p:sp>
      <p:sp>
        <p:nvSpPr>
          <p:cNvPr id="8" name="Text 5"/>
          <p:cNvSpPr/>
          <p:nvPr/>
        </p:nvSpPr>
        <p:spPr>
          <a:xfrm>
            <a:off x="3642241" y="369701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Annual Savings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95776" y="401431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frontend team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5776" y="473666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35%</a:t>
            </a:r>
            <a:endParaRPr lang="en-US" sz="3650" dirty="0"/>
          </a:p>
        </p:txBody>
      </p:sp>
      <p:sp>
        <p:nvSpPr>
          <p:cNvPr id="11" name="Text 8"/>
          <p:cNvSpPr/>
          <p:nvPr/>
        </p:nvSpPr>
        <p:spPr>
          <a:xfrm>
            <a:off x="3642241" y="538103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Faster Delivery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95776" y="569833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delivery cycles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95776" y="6420683"/>
            <a:ext cx="8152448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60%</a:t>
            </a:r>
            <a:endParaRPr lang="en-US" sz="3650" dirty="0"/>
          </a:p>
        </p:txBody>
      </p:sp>
      <p:sp>
        <p:nvSpPr>
          <p:cNvPr id="14" name="Text 11"/>
          <p:cNvSpPr/>
          <p:nvPr/>
        </p:nvSpPr>
        <p:spPr>
          <a:xfrm>
            <a:off x="3642241" y="7065050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Resource Freed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95776" y="7382351"/>
            <a:ext cx="81524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dev hours for innovation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5284"/>
            <a:ext cx="93059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Case Study: E-commerce Redesign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UI redesign of product listing pages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2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design system requirements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weeks → 2 weeks (67% reduction)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additional design iterations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design system compliance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~$45K direct cost savings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854"/>
            <a:ext cx="75693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Transforming the Workflow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172057" y="3280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Developer Experience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88212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business logic, not CSS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874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31136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80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Team Benefits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481304" y="3788212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creative freedom, faster iterations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874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31136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Leadership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9481304" y="578429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tech debt, enforced standards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728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9679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172057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Collaboration</a:t>
            </a:r>
            <a:endParaRPr lang="en-US" sz="2300" dirty="0"/>
          </a:p>
        </p:txBody>
      </p:sp>
      <p:sp>
        <p:nvSpPr>
          <p:cNvPr id="19" name="Text 11"/>
          <p:cNvSpPr/>
          <p:nvPr/>
        </p:nvSpPr>
        <p:spPr>
          <a:xfrm>
            <a:off x="793790" y="578429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friction, faster feedback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728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79679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Getting Started &amp; Implementation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048941" y="2452449"/>
            <a:ext cx="30480" cy="5156597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9236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524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484358"/>
            <a:ext cx="357188" cy="4464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5303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1 (2 weeks)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2183011" y="303847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plugin, setup, training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094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855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47" y="3886914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9328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2 (2-3 weeks)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2183011" y="444103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workflows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49747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257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289471"/>
            <a:ext cx="357188" cy="44648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53354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3 (3-4 weeks)</a:t>
            </a:r>
            <a:endParaRPr lang="en-US" sz="2300" dirty="0"/>
          </a:p>
        </p:txBody>
      </p:sp>
      <p:sp>
        <p:nvSpPr>
          <p:cNvPr id="19" name="Text 13"/>
          <p:cNvSpPr/>
          <p:nvPr/>
        </p:nvSpPr>
        <p:spPr>
          <a:xfrm>
            <a:off x="2183011" y="584358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project, fine-tuning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90002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66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47" y="6692027"/>
            <a:ext cx="357188" cy="44648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7379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4 (2 weeks)</a:t>
            </a:r>
            <a:endParaRPr lang="en-US" sz="2300" dirty="0"/>
          </a:p>
        </p:txBody>
      </p:sp>
      <p:sp>
        <p:nvSpPr>
          <p:cNvPr id="24" name="Text 17"/>
          <p:cNvSpPr/>
          <p:nvPr/>
        </p:nvSpPr>
        <p:spPr>
          <a:xfrm>
            <a:off x="2183011" y="724614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production rollout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266"/>
            <a:ext cx="5787985" cy="723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Mitigation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64" y="1912739"/>
            <a:ext cx="3135630" cy="313563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226" y="1912739"/>
            <a:ext cx="3135749" cy="313574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306" y="1912739"/>
            <a:ext cx="3135749" cy="313574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387" y="1912739"/>
            <a:ext cx="3135749" cy="3135749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71644" y="5438656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1488043" y="5514380"/>
            <a:ext cx="2893933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Curve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1488043" y="6008370"/>
            <a:ext cx="568940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tools, focused training</a:t>
            </a:r>
            <a:endParaRPr lang="en-US" sz="1700" dirty="0"/>
          </a:p>
        </p:txBody>
      </p:sp>
      <p:sp>
        <p:nvSpPr>
          <p:cNvPr id="10" name="Shape 4"/>
          <p:cNvSpPr/>
          <p:nvPr/>
        </p:nvSpPr>
        <p:spPr>
          <a:xfrm>
            <a:off x="7452955" y="5438656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5"/>
          <p:cNvSpPr/>
          <p:nvPr/>
        </p:nvSpPr>
        <p:spPr>
          <a:xfrm>
            <a:off x="8169354" y="5514380"/>
            <a:ext cx="2893933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8169354" y="6008370"/>
            <a:ext cx="568940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Augments existing tools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771644" y="6802041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1488043" y="6877764"/>
            <a:ext cx="2893933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Reliability</a:t>
            </a:r>
            <a:endParaRPr lang="en-US" sz="2250" dirty="0"/>
          </a:p>
        </p:txBody>
      </p:sp>
      <p:sp>
        <p:nvSpPr>
          <p:cNvPr id="15" name="Text 9"/>
          <p:cNvSpPr/>
          <p:nvPr/>
        </p:nvSpPr>
        <p:spPr>
          <a:xfrm>
            <a:off x="1488043" y="7371755"/>
            <a:ext cx="568940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review checkpoints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452955" y="6802041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8169354" y="6877764"/>
            <a:ext cx="2893933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Change Management</a:t>
            </a:r>
            <a:endParaRPr lang="en-US" sz="2250" dirty="0"/>
          </a:p>
        </p:txBody>
      </p:sp>
      <p:sp>
        <p:nvSpPr>
          <p:cNvPr id="18" name="Text 12"/>
          <p:cNvSpPr/>
          <p:nvPr/>
        </p:nvSpPr>
        <p:spPr>
          <a:xfrm>
            <a:off x="8169354" y="7371755"/>
            <a:ext cx="568940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Phased rollout, clear metrics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Challenge: Bridging Design &amp; Development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4524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484358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303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Slow &amp; Costly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30384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40-60% of frontend dev time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55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47" y="3886914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9328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Fidelity Loss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530906" y="444103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30% of details lost in handoff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57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289471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354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Inconsistencies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530906" y="58435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system compliance difficult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6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47" y="6692027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7379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Cost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1530906" y="724614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$120K-$180K annually per team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109662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Vision: LLM-Powered UI Generation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7674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896791"/>
            <a:ext cx="283654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Pipeline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3404949"/>
            <a:ext cx="2836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to production code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30025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FigmaDev Accelerator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30975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plugin + AI processing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95737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59517"/>
            <a:ext cx="34848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Accelerated Development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6167676"/>
            <a:ext cx="3484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effort, high fidelity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6050"/>
            <a:ext cx="125372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Solution: FigmaDev Accelerator Workflow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20471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67889"/>
            <a:ext cx="28070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Figma Design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476048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Layout, Styles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4720471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967889"/>
            <a:ext cx="28071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Figma Plugin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281249" y="6476048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Extraction, JSON Output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20471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967889"/>
            <a:ext cx="28070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Processing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542014" y="6476048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Generation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6" y="4720471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967889"/>
            <a:ext cx="28071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UI Code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02660" y="6476048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HTML/CSS/JS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3166"/>
            <a:ext cx="7710249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1 - Design Intelligently in Figma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6875" y="2214563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283" y="2426970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 Layout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9283" y="2885837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responsive layouts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875" y="3630692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9283" y="384309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Consistent Naming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9283" y="430196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layer names for better mapping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875" y="504682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9283" y="525922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 Hierarchy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9283" y="571809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organization in Frames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875" y="646295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9283" y="6675358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Styles &amp; Variables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9283" y="7134225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design system tokens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276" y="539234"/>
            <a:ext cx="1015781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2 - Intelligent Data Extraction (Plugin)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686276" y="1574602"/>
            <a:ext cx="1325761" cy="1145024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23" y="1974771"/>
            <a:ext cx="275749" cy="3446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8014" y="1770578"/>
            <a:ext cx="257365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 Structure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208014" y="2209919"/>
            <a:ext cx="285107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structure from layout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2110026" y="2710101"/>
            <a:ext cx="11736110" cy="11430"/>
          </a:xfrm>
          <a:prstGeom prst="roundRect">
            <a:avLst>
              <a:gd name="adj" fmla="val 720557"/>
            </a:avLst>
          </a:prstGeom>
          <a:solidFill>
            <a:srgbClr val="B2D4E5"/>
          </a:solidFill>
          <a:ln/>
        </p:spPr>
      </p:sp>
      <p:sp>
        <p:nvSpPr>
          <p:cNvPr id="8" name="Shape 5"/>
          <p:cNvSpPr/>
          <p:nvPr/>
        </p:nvSpPr>
        <p:spPr>
          <a:xfrm>
            <a:off x="686276" y="2817614"/>
            <a:ext cx="2651522" cy="1145024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163" y="3217783"/>
            <a:ext cx="275749" cy="34468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533775" y="3013591"/>
            <a:ext cx="257365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CSS Styling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3533775" y="3452932"/>
            <a:ext cx="267450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rules and properties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3435787" y="3953113"/>
            <a:ext cx="10410349" cy="11430"/>
          </a:xfrm>
          <a:prstGeom prst="roundRect">
            <a:avLst>
              <a:gd name="adj" fmla="val 720557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686276" y="4060627"/>
            <a:ext cx="3977283" cy="1145024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984" y="4460796"/>
            <a:ext cx="275749" cy="34468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59536" y="4256603"/>
            <a:ext cx="257365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Tokens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859536" y="4695944"/>
            <a:ext cx="261104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Colors, typography, spacing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4761548" y="5196126"/>
            <a:ext cx="9084588" cy="11430"/>
          </a:xfrm>
          <a:prstGeom prst="roundRect">
            <a:avLst>
              <a:gd name="adj" fmla="val 720557"/>
            </a:avLst>
          </a:prstGeom>
          <a:solidFill>
            <a:srgbClr val="B2D4E5"/>
          </a:solidFill>
          <a:ln/>
        </p:spPr>
      </p:sp>
      <p:sp>
        <p:nvSpPr>
          <p:cNvPr id="18" name="Shape 13"/>
          <p:cNvSpPr/>
          <p:nvPr/>
        </p:nvSpPr>
        <p:spPr>
          <a:xfrm>
            <a:off x="686276" y="5303639"/>
            <a:ext cx="5303044" cy="1145024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924" y="5703808"/>
            <a:ext cx="275749" cy="34468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85297" y="5499616"/>
            <a:ext cx="211133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Layout Specs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185297" y="5938957"/>
            <a:ext cx="211133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Layout properties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6087308" y="6439138"/>
            <a:ext cx="7758827" cy="11430"/>
          </a:xfrm>
          <a:prstGeom prst="roundRect">
            <a:avLst>
              <a:gd name="adj" fmla="val 720557"/>
            </a:avLst>
          </a:prstGeom>
          <a:solidFill>
            <a:srgbClr val="B2D4E5"/>
          </a:solidFill>
          <a:ln/>
        </p:spPr>
      </p:sp>
      <p:sp>
        <p:nvSpPr>
          <p:cNvPr id="23" name="Shape 17"/>
          <p:cNvSpPr/>
          <p:nvPr/>
        </p:nvSpPr>
        <p:spPr>
          <a:xfrm>
            <a:off x="686276" y="6546652"/>
            <a:ext cx="6628924" cy="1145024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864" y="6946821"/>
            <a:ext cx="275749" cy="344686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11177" y="6742628"/>
            <a:ext cx="2552581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Component Info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7511177" y="7181969"/>
            <a:ext cx="255258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Names, variants, properties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36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AI Data Package (Example JSON)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52299"/>
            <a:ext cx="7556421" cy="1428750"/>
          </a:xfrm>
          <a:prstGeom prst="roundRect">
            <a:avLst>
              <a:gd name="adj" fmla="val 6668"/>
            </a:avLst>
          </a:prstGeom>
          <a:solidFill>
            <a:srgbClr val="CCEEFF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152299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CCEEFF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322320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"metadata": { "source": "FigmaDev Accelerator v1.0" },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"structure": { "html_tree": 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362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...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5425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 }, "styling": { "css": ".container { display: flex; ... }", "designTokens": { "colors": {"primary": "#426B1F"}, "typography": {"heading1": {"fontFamily": "Newsreader"}} } }, "layout": { "autoLayout": [{"direction": "row", "gap": 16}] } }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168"/>
            <a:ext cx="111591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3 - AI Processing &amp; Code Generation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96905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69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Analyze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303973" y="2477214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system tokens and structure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66931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669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644134" y="357509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HTML/Component structure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6480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648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Apply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984415" y="46729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Styling using extracted CSS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62682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626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2324695" y="577084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Responsiveness from Auto Layout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60557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605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984415" y="6868716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accessibility features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082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Output: Production-Ready Scaffolds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91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824163"/>
            <a:ext cx="153602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Semantic HTML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3704392"/>
            <a:ext cx="15360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Well-structured markup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272915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00882" y="2824163"/>
            <a:ext cx="1536025" cy="148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System Integration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200882" y="4448532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 Variables from tokens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272915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4185" y="2824163"/>
            <a:ext cx="153602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Responsiveness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814185" y="3704392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Layouts from Auto Layout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66761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7579" y="5762625"/>
            <a:ext cx="153602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587579" y="6642854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ARIA support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547</Words>
  <Application>Microsoft Office PowerPoint</Application>
  <PresentationFormat>Custom</PresentationFormat>
  <Paragraphs>138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Petrona Bold</vt:lpstr>
      <vt:lpstr>Inter Bold</vt:lpstr>
      <vt:lpstr>Consolas</vt:lpstr>
      <vt:lpstr>Inter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Priyanka Kumari</cp:lastModifiedBy>
  <cp:revision>2</cp:revision>
  <dcterms:created xsi:type="dcterms:W3CDTF">2025-05-02T09:24:53Z</dcterms:created>
  <dcterms:modified xsi:type="dcterms:W3CDTF">2025-05-02T09:28:38Z</dcterms:modified>
</cp:coreProperties>
</file>